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8" r:id="rId2"/>
    <p:sldId id="259" r:id="rId3"/>
    <p:sldId id="256" r:id="rId4"/>
    <p:sldId id="260" r:id="rId5"/>
    <p:sldId id="261" r:id="rId6"/>
    <p:sldId id="263" r:id="rId7"/>
    <p:sldId id="264" r:id="rId8"/>
    <p:sldId id="265" r:id="rId9"/>
    <p:sldId id="266" r:id="rId10"/>
    <p:sldId id="270" r:id="rId11"/>
    <p:sldId id="268" r:id="rId12"/>
    <p:sldId id="274" r:id="rId13"/>
    <p:sldId id="272" r:id="rId14"/>
    <p:sldId id="271" r:id="rId15"/>
    <p:sldId id="267" r:id="rId16"/>
    <p:sldId id="269" r:id="rId17"/>
    <p:sldId id="273" r:id="rId18"/>
    <p:sldId id="275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24"/>
  </p:normalViewPr>
  <p:slideViewPr>
    <p:cSldViewPr snapToGrid="0">
      <p:cViewPr varScale="1">
        <p:scale>
          <a:sx n="90" d="100"/>
          <a:sy n="90" d="100"/>
        </p:scale>
        <p:origin x="232" y="5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Diving Bell and the Butterfly](https://</a:t>
            </a:r>
            <a:r>
              <a:rPr lang="en-US" dirty="0" err="1"/>
              <a:t>www.penguinrandomhouse.com</a:t>
            </a:r>
            <a:r>
              <a:rPr lang="en-US" dirty="0"/>
              <a:t>/books/9616/the-diving-bell-and-the-butterfly-by-jean-</a:t>
            </a:r>
            <a:r>
              <a:rPr lang="en-US" dirty="0" err="1"/>
              <a:t>dominique</a:t>
            </a:r>
            <a:r>
              <a:rPr lang="en-US" dirty="0"/>
              <a:t>-</a:t>
            </a:r>
            <a:r>
              <a:rPr lang="en-US" dirty="0" err="1"/>
              <a:t>bauby</a:t>
            </a:r>
            <a:r>
              <a:rPr lang="en-US" dirty="0"/>
              <a:t>/) is the autobiography of Jean Dominique </a:t>
            </a:r>
            <a:r>
              <a:rPr lang="en-US" dirty="0" err="1"/>
              <a:t>Bauby</a:t>
            </a:r>
            <a:r>
              <a:rPr lang="en-US" dirty="0"/>
              <a:t>. Jean Dominique was the editor of the French Elle magazine, in 1995 at the age of 43, he suffered a major stroke. The stroke paralyzed him and rendered him speechless. He was only able to blink his left eyelid, he became a sufferer of locked in syndrome.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Lotus 49, Marcel Renault and Caleb McDuff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Fritz Heider and </a:t>
            </a:r>
            <a:r>
              <a:rPr lang="en-US" dirty="0" err="1"/>
              <a:t>Mariane</a:t>
            </a:r>
            <a:r>
              <a:rPr lang="en-US" dirty="0"/>
              <a:t> Simmel produced this video for a 1944 paper https://</a:t>
            </a:r>
            <a:r>
              <a:rPr lang="en-US" dirty="0" err="1"/>
              <a:t>psycnet.apa.org</a:t>
            </a:r>
            <a:r>
              <a:rPr lang="en-US" dirty="0"/>
              <a:t>/record/1945-01435-001d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1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mark 2 colossus based at Bletchley Park being operated by Dorothy Du </a:t>
            </a:r>
            <a:r>
              <a:rPr lang="en-US" dirty="0" err="1"/>
              <a:t>Boisson</a:t>
            </a:r>
            <a:r>
              <a:rPr lang="en-US" dirty="0"/>
              <a:t> (left) and Elsie Booker (right)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6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 (completed in 1949)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299193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11/14/23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VTNmLt7QX8E?feature=oembed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Atomic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1C10C-BCBA-727E-F59F-2A2D44D86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Understanding Ourselves in the Age of AI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Heider and Simmel (1944) animation">
            <a:hlinkClick r:id="" action="ppaction://media"/>
            <a:extLst>
              <a:ext uri="{FF2B5EF4-FFF2-40B4-BE49-F238E27FC236}">
                <a16:creationId xmlns:a16="http://schemas.microsoft.com/office/drawing/2014/main" id="{797372EE-C931-BB65-349D-6987195CEDE5}"/>
              </a:ext>
            </a:extLst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44449" y="901700"/>
            <a:ext cx="65031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8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66EA2254-3804-D9B0-D229-79A5D9E152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879699" y="618132"/>
            <a:ext cx="8432602" cy="5621735"/>
          </a:xfrm>
        </p:spPr>
      </p:pic>
    </p:spTree>
    <p:extLst>
      <p:ext uri="{BB962C8B-B14F-4D97-AF65-F5344CB8AC3E}">
        <p14:creationId xmlns:p14="http://schemas.microsoft.com/office/powerpoint/2010/main" val="278843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E3BFD-409C-C199-D5BA-0E6183E5FF2F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0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from 6</a:t>
            </a:r>
            <a:r>
              <a:rPr lang="en-US" sz="2800" baseline="30000" dirty="0"/>
              <a:t>th</a:t>
            </a:r>
            <a:r>
              <a:rPr lang="en-US" sz="2800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old black car parked on a gravel road&#10;&#10;Description automatically generated">
            <a:extLst>
              <a:ext uri="{FF2B5EF4-FFF2-40B4-BE49-F238E27FC236}">
                <a16:creationId xmlns:a16="http://schemas.microsoft.com/office/drawing/2014/main" id="{67B8D7AB-1478-968E-0CBE-0987DD0C4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08742" y="513556"/>
            <a:ext cx="7774515" cy="5830887"/>
          </a:xfr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BF51D-52DF-23F7-A748-04DB1BC03E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E S A R I N T U L</a:t>
            </a:r>
          </a:p>
          <a:p>
            <a:pPr marL="0" indent="0" algn="ctr">
              <a:buNone/>
            </a:pPr>
            <a:r>
              <a:rPr lang="en-US" sz="4400" dirty="0"/>
              <a:t>O M D P C F B V</a:t>
            </a:r>
          </a:p>
          <a:p>
            <a:pPr marL="0" indent="0" algn="ctr">
              <a:buNone/>
            </a:pPr>
            <a:r>
              <a:rPr lang="en-US" sz="4400" dirty="0"/>
              <a:t>H G J Q Z Y X K 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8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E0543-F2BD-B045-1483-5CCC3FD55600}"/>
              </a:ext>
            </a:extLst>
          </p:cNvPr>
          <p:cNvSpPr txBox="1"/>
          <p:nvPr/>
        </p:nvSpPr>
        <p:spPr>
          <a:xfrm>
            <a:off x="4772970" y="2728152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568305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279114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093698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14936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1356463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59872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FE88F-0998-B938-3EDA-C2AABEEEC02A}"/>
              </a:ext>
            </a:extLst>
          </p:cNvPr>
          <p:cNvSpPr txBox="1"/>
          <p:nvPr/>
        </p:nvSpPr>
        <p:spPr>
          <a:xfrm>
            <a:off x="419692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6364" y="1252980"/>
            <a:ext cx="1088615" cy="1087120"/>
          </a:xfrm>
          <a:prstGeom prst="rect">
            <a:avLst/>
          </a:prstGeom>
        </p:spPr>
      </p:pic>
      <p:pic>
        <p:nvPicPr>
          <p:cNvPr id="12" name="Picture 11" descr="bauby.gif">
            <a:extLst>
              <a:ext uri="{FF2B5EF4-FFF2-40B4-BE49-F238E27FC236}">
                <a16:creationId xmlns:a16="http://schemas.microsoft.com/office/drawing/2014/main" id="{E7585A2C-ECEE-7F2B-0BD5-58594DD5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4227196" y="1269435"/>
            <a:ext cx="1473798" cy="1043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1596114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51085-3D75-B6D2-A96D-287CDE178E7C}"/>
              </a:ext>
            </a:extLst>
          </p:cNvPr>
          <p:cNvSpPr txBox="1"/>
          <p:nvPr/>
        </p:nvSpPr>
        <p:spPr>
          <a:xfrm>
            <a:off x="4128803" y="5061215"/>
            <a:ext cx="1710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5 trillion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871585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02639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5722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tus_49-2.JPG (1600Ã1200)">
            <a:extLst>
              <a:ext uri="{FF2B5EF4-FFF2-40B4-BE49-F238E27FC236}">
                <a16:creationId xmlns:a16="http://schemas.microsoft.com/office/drawing/2014/main" id="{BA0A36F6-5FE7-8E8B-FB5C-18A13728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50" y="380185"/>
            <a:ext cx="8130172" cy="60976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f/fe/Marcel_Renault_1903.jpg">
            <a:extLst>
              <a:ext uri="{FF2B5EF4-FFF2-40B4-BE49-F238E27FC236}">
                <a16:creationId xmlns:a16="http://schemas.microsoft.com/office/drawing/2014/main" id="{BC9A5C49-F328-A681-C05F-80512989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82" y="488627"/>
            <a:ext cx="7953708" cy="58807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en/b/b9/Caleb_McDuff_WIX_Silence_Racing_livery.jpg">
            <a:extLst>
              <a:ext uri="{FF2B5EF4-FFF2-40B4-BE49-F238E27FC236}">
                <a16:creationId xmlns:a16="http://schemas.microsoft.com/office/drawing/2014/main" id="{9097CD11-C1B8-A848-448E-E4112CFC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26" y="830513"/>
            <a:ext cx="9209300" cy="5196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</TotalTime>
  <Words>277</Words>
  <Application>Microsoft Macintosh PowerPoint</Application>
  <PresentationFormat>Widescreen</PresentationFormat>
  <Paragraphs>52</Paragraphs>
  <Slides>18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Amazon Ember</vt:lpstr>
      <vt:lpstr>Arial</vt:lpstr>
      <vt:lpstr>Calibri</vt:lpstr>
      <vt:lpstr>Monaco</vt:lpstr>
      <vt:lpstr>Office Theme</vt:lpstr>
      <vt:lpstr>The Atomic 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Atomic Human</dc:title>
  <dc:creator>Neil Lawrence</dc:creator>
  <cp:lastModifiedBy>Neil Lawrence</cp:lastModifiedBy>
  <cp:revision>2</cp:revision>
  <dcterms:created xsi:type="dcterms:W3CDTF">2023-10-03T07:04:17Z</dcterms:created>
  <dcterms:modified xsi:type="dcterms:W3CDTF">2023-11-14T09:36:39Z</dcterms:modified>
</cp:coreProperties>
</file>